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8C91"/>
                </a:solidFill>
              </a:defRPr>
            </a:pPr>
          </a:p>
          <a:p>
            <a:pPr>
              <a:defRPr>
                <a:solidFill>
                  <a:srgbClr val="008C91"/>
                </a:solidFill>
              </a:defRPr>
            </a:pPr>
          </a:p>
          <a:p>
            <a:pPr>
              <a:defRPr>
                <a:solidFill>
                  <a:srgbClr val="008C91"/>
                </a:solidFill>
              </a:defRPr>
            </a:pPr>
          </a:p>
          <a:p>
            <a:pPr/>
            <a:r>
              <a:rPr b="1"/>
              <a:t>Welcome 5 Mins  (Shannon)</a:t>
            </a:r>
          </a:p>
          <a:p>
            <a:pPr>
              <a:defRPr>
                <a:solidFill>
                  <a:srgbClr val="008C91"/>
                </a:solidFill>
              </a:defRPr>
            </a:pPr>
          </a:p>
          <a:p>
            <a:pPr>
              <a:defRPr>
                <a:solidFill>
                  <a:srgbClr val="008C91"/>
                </a:solidFill>
              </a:defRPr>
            </a:pPr>
            <a:r>
              <a:t>	Welcome To Prayer Summit  Explain Resource Table 5 mins </a:t>
            </a:r>
          </a:p>
          <a:p>
            <a:pPr>
              <a:defRPr>
                <a:solidFill>
                  <a:srgbClr val="008C91"/>
                </a:solidFill>
              </a:defRPr>
            </a:p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To all who came, but especially to those who have come for the first time! Welcome! </a:t>
            </a:r>
            <a:br>
              <a:rPr>
                <a:solidFill>
                  <a:srgbClr val="FF40FF"/>
                </a:solidFill>
              </a:rPr>
            </a:br>
            <a:r>
              <a:rPr>
                <a:solidFill>
                  <a:srgbClr val="FF40FF"/>
                </a:solidFill>
              </a:rPr>
              <a:t>Give them a brief overview of what they might expect at the meeting </a:t>
            </a:r>
            <a:br>
              <a:rPr>
                <a:solidFill>
                  <a:srgbClr val="FF40FF"/>
                </a:solidFill>
              </a:rPr>
            </a:br>
            <a:r>
              <a:rPr>
                <a:solidFill>
                  <a:srgbClr val="FF40FF"/>
                </a:solidFill>
              </a:rPr>
              <a:t>Allay their fears by explaining that they don’t have to do anything they don’t feel comfortable with </a:t>
            </a: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If they don’t want to pray out loud, they can pray silently </a:t>
            </a:r>
            <a:br>
              <a:rPr>
                <a:solidFill>
                  <a:srgbClr val="FF40FF"/>
                </a:solidFill>
              </a:rPr>
            </a:b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If they don’t know what to do, feel free to ask someone next to them </a:t>
            </a:r>
            <a:br>
              <a:rPr>
                <a:solidFill>
                  <a:srgbClr val="FF40FF"/>
                </a:solidFill>
              </a:rPr>
            </a:b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If they have disabilities, not to be embarrassed to sit when others stand or kneel </a:t>
            </a: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A table of resources available for them if they would like anything </a:t>
            </a:r>
            <a:br>
              <a:rPr>
                <a:solidFill>
                  <a:srgbClr val="FF40FF"/>
                </a:solidFill>
              </a:rPr>
            </a:b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r>
              <a:rPr>
                <a:solidFill>
                  <a:srgbClr val="FF40FF"/>
                </a:solidFill>
              </a:rPr>
              <a:t>(All such things not only allay their fears but send notice to everyone else of what their attitudes towards newcomers should be too.)</a:t>
            </a: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/>
            <a:r>
              <a:rPr b="1"/>
              <a:t>Worship:</a:t>
            </a:r>
            <a:r>
              <a:t> 10 min Smiths</a:t>
            </a:r>
          </a:p>
          <a:p>
            <a:pPr/>
          </a:p>
          <a:p>
            <a:pPr>
              <a:defRPr>
                <a:solidFill>
                  <a:srgbClr val="008C91"/>
                </a:solidFill>
              </a:defRPr>
            </a:pPr>
            <a:r>
              <a:t>~Song</a:t>
            </a:r>
          </a:p>
          <a:p>
            <a:pPr>
              <a:defRPr>
                <a:solidFill>
                  <a:srgbClr val="008C91"/>
                </a:solidFill>
              </a:defRPr>
            </a:pPr>
            <a:r>
              <a:t>~Song</a:t>
            </a: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/>
            <a:endParaRPr>
              <a:solidFill>
                <a:srgbClr val="FF40FF"/>
              </a:solidFill>
            </a:endParaRPr>
          </a:p>
          <a:p>
            <a:pPr>
              <a:defRPr>
                <a:solidFill>
                  <a:srgbClr val="008C91"/>
                </a:solidFill>
              </a:defRPr>
            </a:pPr>
            <a:endParaRPr>
              <a:solidFill>
                <a:srgbClr val="FF40FF"/>
              </a:solidFill>
            </a:endParaRP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Lance 8 mins </a:t>
            </a:r>
          </a:p>
          <a:p>
            <a:pPr/>
          </a:p>
          <a:p>
            <a:pPr/>
            <a:r>
              <a:t>Partner up with your spouse </a:t>
            </a:r>
          </a:p>
          <a:p>
            <a:pPr/>
          </a:p>
          <a:p>
            <a:pPr/>
            <a:r>
              <a:t>or a friend and lets speak life over one another! </a:t>
            </a:r>
          </a:p>
          <a:p>
            <a:pPr/>
          </a:p>
          <a:p>
            <a:pPr/>
            <a:r>
              <a:t>Our words have the potential to do good or to do harm. </a:t>
            </a:r>
          </a:p>
          <a:p>
            <a:pPr/>
          </a:p>
          <a:p>
            <a:pPr/>
            <a:r>
              <a:t>The Bible describes the potential impact of our words in verses such as these:</a:t>
            </a:r>
          </a:p>
          <a:p>
            <a:pPr/>
          </a:p>
          <a:p>
            <a:pPr/>
            <a:r>
              <a:t>(Proverbs 18:21). “Death and life are in the power of the tongue: and they that love it shall eat the fruit thereof”</a:t>
            </a:r>
          </a:p>
          <a:p>
            <a:pPr/>
          </a:p>
          <a:p>
            <a:pPr/>
            <a:r>
              <a:t>(Proverbs 16:24). “Pleasant words are as an honeycomb, sweet to the soul, and health to the bones”</a:t>
            </a:r>
          </a:p>
          <a:p>
            <a:pPr/>
          </a:p>
          <a:p>
            <a:pPr/>
          </a:p>
          <a:p>
            <a:pPr/>
            <a:r>
              <a:t>A spoken blessing does good to those who hear it. </a:t>
            </a:r>
          </a:p>
          <a:p>
            <a:pPr/>
          </a:p>
          <a:p>
            <a:pPr/>
            <a:r>
              <a:t>In the New Testament, the English word bless is a translation of the Greek word eulogeo.</a:t>
            </a:r>
          </a:p>
          <a:p>
            <a:pPr/>
          </a:p>
          <a:p>
            <a:pPr/>
            <a:r>
              <a:t>which means “to speak well of,  to bless or to thank or invoke a benediction upon, prosper):</a:t>
            </a:r>
          </a:p>
          <a:p>
            <a:pPr/>
          </a:p>
          <a:p>
            <a:pPr/>
            <a:r>
              <a:t>When you bless others, </a:t>
            </a:r>
          </a:p>
          <a:p>
            <a:pPr/>
          </a:p>
          <a:p>
            <a:pPr/>
            <a:r>
              <a:t>you speaking life over them and encouraging their walk in the Lord! </a:t>
            </a:r>
          </a:p>
          <a:p>
            <a:pPr/>
          </a:p>
          <a:p>
            <a:pPr/>
          </a:p>
          <a:p>
            <a:pPr/>
            <a:r>
              <a:t>Perhaps you have never done a blessing before </a:t>
            </a:r>
          </a:p>
          <a:p>
            <a:pPr/>
          </a:p>
          <a:p>
            <a:pPr/>
            <a:r>
              <a:t>This is a great safe place to start!! </a:t>
            </a:r>
          </a:p>
          <a:p>
            <a:pPr/>
          </a:p>
          <a:p>
            <a:pPr/>
            <a:r>
              <a:t>it can be something as small and simple as </a:t>
            </a:r>
          </a:p>
          <a:p>
            <a:pPr/>
          </a:p>
          <a:p>
            <a:pPr/>
            <a:r>
              <a:t>Pastor Pat…. I bless you. I speak God blessing over your life </a:t>
            </a:r>
          </a:p>
          <a:p>
            <a:pPr/>
          </a:p>
          <a:p>
            <a:pPr/>
            <a:r>
              <a:t>Or it can be more specific like this </a:t>
            </a:r>
          </a:p>
          <a:p>
            <a:pPr/>
          </a:p>
          <a:p>
            <a:pPr/>
            <a:r>
              <a:t>Pastor Pat… I bless you to be the father you were created to be</a:t>
            </a:r>
          </a:p>
          <a:p>
            <a:pPr/>
          </a:p>
          <a:p>
            <a:pPr/>
            <a:r>
              <a:t>I bless you to be able to connect with your kids in a special close way</a:t>
            </a:r>
          </a:p>
          <a:p>
            <a:pPr/>
          </a:p>
          <a:p>
            <a:pPr/>
            <a:r>
              <a:t>That the Lord would grant you wisdom like it says in James 1:5 to speak life deep into their hearts</a:t>
            </a:r>
          </a:p>
          <a:p>
            <a:pPr/>
          </a:p>
          <a:p>
            <a:pPr/>
            <a:r>
              <a:t>Pat I bless you as a husband to Olinda </a:t>
            </a:r>
          </a:p>
          <a:p>
            <a:pPr/>
          </a:p>
          <a:p>
            <a:pPr/>
            <a:r>
              <a:t>May the Lord bring you closer as a couple then you have ever been before </a:t>
            </a:r>
          </a:p>
          <a:p>
            <a:pPr/>
          </a:p>
          <a:p>
            <a:pPr/>
            <a:r>
              <a:t>May he grant you times of refreshment to get away and build your marriage </a:t>
            </a:r>
          </a:p>
          <a:p>
            <a:pPr/>
          </a:p>
          <a:p>
            <a:pPr/>
            <a:r>
              <a:t>I bless you as the student ministry pastor</a:t>
            </a:r>
          </a:p>
          <a:p>
            <a:pPr/>
          </a:p>
          <a:p>
            <a:pPr/>
            <a:r>
              <a:t>In this world we have many orphans and broken </a:t>
            </a:r>
          </a:p>
          <a:p>
            <a:pPr/>
          </a:p>
          <a:p>
            <a:pPr/>
            <a:r>
              <a:t>May you be a light that draws them in because they see the love you have in your heart</a:t>
            </a:r>
          </a:p>
          <a:p>
            <a:pPr/>
          </a:p>
          <a:p>
            <a:pPr/>
            <a:r>
              <a:t>and as the draw close… May the Lord give you prophetic direction to speak as a spiritual father deep into their lives </a:t>
            </a:r>
          </a:p>
          <a:p>
            <a:pPr/>
          </a:p>
          <a:p>
            <a:pPr/>
            <a:r>
              <a:t>and may the words you speak bring healing and restoration </a:t>
            </a:r>
          </a:p>
          <a:p>
            <a:pPr/>
          </a:p>
          <a:p>
            <a:pPr/>
            <a:r>
              <a:t>May you see the broken flourish as you share the Hope of Jesus Christ!!!</a:t>
            </a:r>
          </a:p>
          <a:p>
            <a:pPr/>
          </a:p>
          <a:p>
            <a:pPr>
              <a:defRPr>
                <a:solidFill>
                  <a:schemeClr val="accent2"/>
                </a:solidFill>
              </a:defRPr>
            </a:pPr>
            <a:r>
              <a:t>Now you try it!!!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communion Missy Live Music </a:t>
            </a:r>
          </a:p>
          <a:p>
            <a:pPr/>
          </a:p>
          <a:p>
            <a:pPr/>
            <a:r>
              <a:t>5 mins Live Music while praying Lance </a:t>
            </a:r>
          </a:p>
          <a:p>
            <a:pPr/>
          </a:p>
          <a:p>
            <a:pPr/>
            <a:r>
              <a:t>We are going to continue to worship the lord in Kneeling Prayer </a:t>
            </a:r>
          </a:p>
          <a:p>
            <a:pPr/>
          </a:p>
          <a:p>
            <a:pPr/>
            <a:r>
              <a:t>Psalm 95:6 says, “Come, let us worship and bow down, Let us kneel before the LORD our Maker.” </a:t>
            </a:r>
          </a:p>
          <a:p>
            <a:pPr/>
          </a:p>
          <a:p>
            <a:pPr/>
            <a:r>
              <a:t>Bowing and kneeling have long been associated with worship and reverence </a:t>
            </a:r>
          </a:p>
          <a:p>
            <a:pPr/>
          </a:p>
          <a:p>
            <a:pPr/>
            <a:r>
              <a:t>(see 2 Chronicles 6:13; Psalm 138:2; Daniel 6:10). </a:t>
            </a:r>
          </a:p>
          <a:p>
            <a:pPr/>
          </a:p>
          <a:p>
            <a:pPr/>
            <a:r>
              <a:t>In fact, the Hebrew word for “worship” actually means “bow down.” </a:t>
            </a:r>
          </a:p>
          <a:p>
            <a:pPr/>
          </a:p>
          <a:p>
            <a:pPr/>
            <a:r>
              <a:t>Kneeling before God honors what Paul describes in Ephesians 3:12, “In him and through faith in him we may approach God with freedom and confidence...”</a:t>
            </a:r>
          </a:p>
          <a:p>
            <a:pPr/>
          </a:p>
          <a:p>
            <a:pPr/>
            <a:r>
              <a:t>Then Paul continues in Vs 14 with saying: “For this reason I kneel before the Father” </a:t>
            </a:r>
          </a:p>
          <a:p>
            <a:pPr/>
          </a:p>
          <a:p>
            <a:pPr/>
          </a:p>
          <a:p>
            <a:pPr/>
            <a:r>
              <a:t>So for 5 mins</a:t>
            </a:r>
          </a:p>
          <a:p>
            <a:pPr/>
          </a:p>
          <a:p>
            <a:pPr/>
            <a:r>
              <a:t>If you are able…</a:t>
            </a:r>
          </a:p>
          <a:p>
            <a:pPr/>
          </a:p>
          <a:p>
            <a:pPr/>
            <a:r>
              <a:t> let us kneel where you are at</a:t>
            </a:r>
          </a:p>
          <a:p>
            <a:pPr/>
          </a:p>
          <a:p>
            <a:pPr/>
            <a:r>
              <a:t>and pour your heart out the the Lord in worship!!! </a:t>
            </a:r>
          </a:p>
          <a:p>
            <a:pPr/>
          </a:p>
          <a:p>
            <a:pPr/>
            <a:r>
              <a:t>For He is good!!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 Cor 14:1  Follow the way of love and eagerly desire gifts of the Spirit…</a:t>
            </a:r>
          </a:p>
          <a:p>
            <a:pPr/>
          </a:p>
          <a:p>
            <a:pPr/>
          </a:p>
          <a:p>
            <a:pPr>
              <a:defRPr>
                <a:solidFill>
                  <a:srgbClr val="FFFB00"/>
                </a:solidFill>
              </a:defRPr>
            </a:pPr>
            <a:r>
              <a:t>Elder prayer we started praying</a:t>
            </a:r>
          </a:p>
          <a:p>
            <a:pPr>
              <a:defRPr>
                <a:solidFill>
                  <a:srgbClr val="FFFB00"/>
                </a:solidFill>
              </a:defRPr>
            </a:pPr>
          </a:p>
          <a:p>
            <a:pPr>
              <a:defRPr>
                <a:solidFill>
                  <a:srgbClr val="FFFB00"/>
                </a:solidFill>
              </a:defRPr>
            </a:pPr>
            <a:r>
              <a:t> (seeking actively not waiting passively) </a:t>
            </a:r>
          </a:p>
          <a:p>
            <a:pPr/>
          </a:p>
          <a:p>
            <a:pPr/>
            <a:r>
              <a:t>If we read 1 Cor 14:1 in its entirety we read</a:t>
            </a:r>
          </a:p>
          <a:p>
            <a:pPr/>
          </a:p>
          <a:p>
            <a:pPr/>
            <a:r>
              <a:t>First Corinthians 14:1 Follow the way of love and eagerly desire gifts of the Spirit, especially prophecy</a:t>
            </a:r>
          </a:p>
          <a:p>
            <a:pPr/>
          </a:p>
          <a:p>
            <a:pPr/>
            <a:r>
              <a:t>For our practical exercise tonight, I would like us to spend time in prayer, </a:t>
            </a:r>
          </a:p>
          <a:p>
            <a:pPr/>
          </a:p>
          <a:p>
            <a:pPr/>
            <a:r>
              <a:t>earnestly seeking the Lord and asking Him this question: </a:t>
            </a:r>
          </a:p>
          <a:p>
            <a:pPr/>
          </a:p>
          <a:p>
            <a:pPr/>
            <a:r>
              <a:t>"Which gift of the spirit do you desire for me to eagerly pursue?”</a:t>
            </a:r>
          </a:p>
          <a:p>
            <a:pPr/>
          </a:p>
          <a:p>
            <a:pPr/>
            <a:r>
              <a:t>remember that we are seeking actively not waiting passively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"Which gift of the spirit do you desire for me to eagerly pursue?"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remember 1 Cor 14:1 tells us to eagerly desire the gifts…</a:t>
            </a:r>
          </a:p>
          <a:p>
            <a:pPr/>
          </a:p>
          <a:p>
            <a:pPr/>
            <a:r>
              <a:t>especially prophecy!! </a:t>
            </a:r>
          </a:p>
          <a:p>
            <a:pPr/>
          </a:p>
          <a:p>
            <a:pPr/>
            <a:r>
              <a:t>Now lets go into our triads</a:t>
            </a:r>
          </a:p>
          <a:p>
            <a:pPr/>
          </a:p>
          <a:p>
            <a:pPr/>
            <a:r>
              <a:t>a safe place  and practice that!</a:t>
            </a:r>
          </a:p>
          <a:p>
            <a:pPr/>
          </a:p>
          <a:p>
            <a:pPr/>
            <a:r>
              <a:t>Tonight in triads we are going to </a:t>
            </a:r>
          </a:p>
          <a:p>
            <a:pPr/>
          </a:p>
          <a:p>
            <a:pPr/>
            <a:r>
              <a:t>Listen for prophetic word for one another </a:t>
            </a:r>
          </a:p>
          <a:p>
            <a:pPr/>
          </a:p>
          <a:p>
            <a:pPr/>
            <a:r>
              <a:t>choose one person to be ministered to…</a:t>
            </a:r>
          </a:p>
          <a:p>
            <a:pPr/>
          </a:p>
          <a:p>
            <a:pPr/>
            <a:r>
              <a:t>then the other two spend a few mins in listening prayer…</a:t>
            </a:r>
          </a:p>
          <a:p>
            <a:pPr/>
          </a:p>
          <a:p>
            <a:pPr/>
            <a:r>
              <a:t>I would encourage you to use your journals! </a:t>
            </a:r>
          </a:p>
          <a:p>
            <a:pPr/>
          </a:p>
          <a:p>
            <a:pPr/>
            <a:r>
              <a:t>ASk the Lord what would you like me to share with whoever you are ministering too?</a:t>
            </a:r>
          </a:p>
          <a:p>
            <a:pPr/>
          </a:p>
          <a:p>
            <a:pPr/>
            <a:r>
              <a:t>and then write it in your journal </a:t>
            </a:r>
          </a:p>
          <a:p>
            <a:pPr/>
          </a:p>
          <a:p>
            <a:pPr/>
            <a:r>
              <a:t>when you are both finished share with one another what the Lord showed you!</a:t>
            </a:r>
          </a:p>
          <a:p>
            <a:pPr/>
          </a:p>
          <a:p>
            <a:pPr/>
            <a:r>
              <a:t>remember in hearing God we talk about how to steward a word from the Lord</a:t>
            </a:r>
          </a:p>
          <a:p>
            <a:pPr/>
          </a:p>
          <a:p>
            <a:pPr/>
            <a:r>
              <a:t>Start off with sentences like</a:t>
            </a:r>
          </a:p>
          <a:p>
            <a:pPr/>
          </a:p>
          <a:p>
            <a:pPr/>
            <a:r>
              <a:t>I believe the Lord is showing me</a:t>
            </a:r>
          </a:p>
          <a:p>
            <a:pPr/>
            <a:r>
              <a:t>or this is what I feel the Lord showed me you can do with it whatever you wish</a:t>
            </a:r>
          </a:p>
          <a:p>
            <a:pPr/>
          </a:p>
          <a:p>
            <a:pPr/>
            <a:r>
              <a:t>These words will not be directional words</a:t>
            </a:r>
          </a:p>
          <a:p>
            <a:pPr/>
          </a:p>
          <a:p>
            <a:pPr/>
            <a:r>
              <a:t>Like I think the lord is saying you should quite your job, or marry so and so</a:t>
            </a:r>
          </a:p>
          <a:p>
            <a:pPr/>
          </a:p>
          <a:p>
            <a:pPr/>
            <a:r>
              <a:t>but they are words of encouragement and edification!!! </a:t>
            </a:r>
          </a:p>
          <a:p>
            <a:pPr/>
          </a:p>
          <a:p>
            <a:pPr/>
            <a:r>
              <a:t>When you submit your word do so humbly because we know we all hear in part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/>
          <p:nvPr>
            <p:ph type="body" sz="quarter" idx="21"/>
          </p:nvPr>
        </p:nvSpPr>
        <p:spPr>
          <a:xfrm>
            <a:off x="2387600" y="60452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4" name="–Johnny Appleseed"/>
          <p:cNvSpPr txBox="1"/>
          <p:nvPr>
            <p:ph type="body" sz="quarter" idx="22"/>
          </p:nvPr>
        </p:nvSpPr>
        <p:spPr>
          <a:xfrm>
            <a:off x="2387600" y="8953500"/>
            <a:ext cx="19621500" cy="787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ortrait photo of a butterfly on a green leaf"/>
          <p:cNvSpPr/>
          <p:nvPr>
            <p:ph type="pic" idx="21"/>
          </p:nvPr>
        </p:nvSpPr>
        <p:spPr>
          <a:xfrm>
            <a:off x="0" y="-190500"/>
            <a:ext cx="24384000" cy="140939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rtrait photo of a butterfly on a green leaf"/>
          <p:cNvSpPr/>
          <p:nvPr>
            <p:ph type="pic" idx="21"/>
          </p:nvPr>
        </p:nvSpPr>
        <p:spPr>
          <a:xfrm>
            <a:off x="4667250" y="-231128"/>
            <a:ext cx="17402076" cy="10058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ortrait photo of a butterfly on a green leaf"/>
          <p:cNvSpPr/>
          <p:nvPr>
            <p:ph type="pic" idx="21"/>
          </p:nvPr>
        </p:nvSpPr>
        <p:spPr>
          <a:xfrm>
            <a:off x="10530071" y="554566"/>
            <a:ext cx="20258478" cy="1170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ortrait photo of a butterfly on a green leaf"/>
          <p:cNvSpPr/>
          <p:nvPr>
            <p:ph type="pic" idx="21"/>
          </p:nvPr>
        </p:nvSpPr>
        <p:spPr>
          <a:xfrm>
            <a:off x="9919689" y="3141992"/>
            <a:ext cx="16395701" cy="94767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 monarch caterpillar on leaf"/>
          <p:cNvSpPr/>
          <p:nvPr>
            <p:ph type="pic" idx="21"/>
          </p:nvPr>
        </p:nvSpPr>
        <p:spPr>
          <a:xfrm rot="21600000">
            <a:off x="11168731" y="-2006599"/>
            <a:ext cx="14294116" cy="142940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Portrait photo of a butterfly on a green leaf"/>
          <p:cNvSpPr/>
          <p:nvPr>
            <p:ph type="pic" sz="half" idx="22"/>
          </p:nvPr>
        </p:nvSpPr>
        <p:spPr>
          <a:xfrm rot="21600000">
            <a:off x="13285117" y="6292593"/>
            <a:ext cx="13249309" cy="7658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Portrait photo of three children out in nature inspecting the contents of a jar"/>
          <p:cNvSpPr/>
          <p:nvPr>
            <p:ph type="pic" idx="23"/>
          </p:nvPr>
        </p:nvSpPr>
        <p:spPr>
          <a:xfrm>
            <a:off x="558800" y="-2946400"/>
            <a:ext cx="15062200" cy="1983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6985" y="13106400"/>
            <a:ext cx="461773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386471" y="-276274"/>
            <a:ext cx="24905975" cy="1441834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20" name="Winter-Mountains-for-desktop-3729691601.jpg" descr="Winter-Mountains-for-desktop-3729691601.jp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459775" y="-956731"/>
            <a:ext cx="19477150" cy="11577395"/>
          </a:xfrm>
          <a:prstGeom prst="rect">
            <a:avLst/>
          </a:prstGeom>
        </p:spPr>
      </p:pic>
      <p:sp>
        <p:nvSpPr>
          <p:cNvPr id="121" name="Prayer Summit"/>
          <p:cNvSpPr txBox="1"/>
          <p:nvPr>
            <p:ph type="title"/>
          </p:nvPr>
        </p:nvSpPr>
        <p:spPr>
          <a:xfrm>
            <a:off x="2381250" y="10037480"/>
            <a:ext cx="19621500" cy="2400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6FF"/>
                </a:solidFill>
              </a:defRPr>
            </a:lvl1pPr>
          </a:lstStyle>
          <a:p>
            <a:pPr/>
            <a:r>
              <a:t>Prayer Summit</a:t>
            </a:r>
          </a:p>
        </p:txBody>
      </p:sp>
      <p:sp>
        <p:nvSpPr>
          <p:cNvPr id="122" name="Dec 2023"/>
          <p:cNvSpPr txBox="1"/>
          <p:nvPr>
            <p:ph type="body" sz="quarter" idx="1"/>
          </p:nvPr>
        </p:nvSpPr>
        <p:spPr>
          <a:xfrm>
            <a:off x="2387600" y="12296677"/>
            <a:ext cx="19621500" cy="1790701"/>
          </a:xfrm>
          <a:prstGeom prst="rect">
            <a:avLst/>
          </a:prstGeom>
        </p:spPr>
        <p:txBody>
          <a:bodyPr/>
          <a:lstStyle/>
          <a:p>
            <a:pPr/>
            <a:r>
              <a:t>Dec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ortrait photo of a butterfly on a green leaf" descr="Portrait photo of a butterfly on a green leaf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45285" y="594250"/>
            <a:ext cx="14655801" cy="8040221"/>
          </a:xfrm>
          <a:prstGeom prst="rect">
            <a:avLst/>
          </a:prstGeom>
        </p:spPr>
      </p:pic>
      <p:sp>
        <p:nvSpPr>
          <p:cNvPr id="127" name="Bless One Anoth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Bless One Another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holy-communion.jpg" descr="holy-commun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2058" y="-2609963"/>
            <a:ext cx="24721750" cy="16488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ortrait photo of a butterfly on a green leaf" descr="Portrait photo of a butterfly on a green leaf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45285" y="594250"/>
            <a:ext cx="14655801" cy="8040221"/>
          </a:xfrm>
          <a:prstGeom prst="rect">
            <a:avLst/>
          </a:prstGeom>
        </p:spPr>
      </p:pic>
      <p:sp>
        <p:nvSpPr>
          <p:cNvPr id="136" name="Eagerly Desire The Gifts 1 Cor. 14: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defRPr sz="10956"/>
            </a:lvl1pPr>
          </a:lstStyle>
          <a:p>
            <a:pPr/>
            <a:r>
              <a:t>Eagerly Desire The Gifts 1 Cor. 14:1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&quot;Which gift of the spirit do you desire for me to eagerly pursue?&quot;"/>
          <p:cNvSpPr txBox="1"/>
          <p:nvPr>
            <p:ph type="body" idx="21"/>
          </p:nvPr>
        </p:nvSpPr>
        <p:spPr>
          <a:xfrm>
            <a:off x="2381250" y="4450276"/>
            <a:ext cx="19621500" cy="5740401"/>
          </a:xfrm>
          <a:prstGeom prst="rect">
            <a:avLst/>
          </a:prstGeom>
        </p:spPr>
        <p:txBody>
          <a:bodyPr/>
          <a:lstStyle>
            <a:lvl1pPr>
              <a:defRPr sz="13600"/>
            </a:lvl1pPr>
          </a:lstStyle>
          <a:p>
            <a:pPr/>
            <a:r>
              <a:t>"Which gift of the spirit do you desire for me to eagerly pursue?"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ortrait photo of a butterfly on a green leaf" descr="Portrait photo of a butterfly on a green leaf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867" t="0" r="867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45" name="Triads"/>
          <p:cNvSpPr txBox="1"/>
          <p:nvPr/>
        </p:nvSpPr>
        <p:spPr>
          <a:xfrm>
            <a:off x="7204643" y="8188280"/>
            <a:ext cx="5592319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200">
                <a:solidFill>
                  <a:srgbClr val="000000"/>
                </a:solidFill>
              </a:defRPr>
            </a:lvl1pPr>
          </a:lstStyle>
          <a:p>
            <a:pPr/>
            <a:r>
              <a:t>Triads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